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70" r:id="rId4"/>
    <p:sldId id="357" r:id="rId5"/>
    <p:sldId id="369" r:id="rId6"/>
    <p:sldId id="359" r:id="rId7"/>
    <p:sldId id="360" r:id="rId8"/>
    <p:sldId id="368" r:id="rId9"/>
    <p:sldId id="361" r:id="rId10"/>
    <p:sldId id="351" r:id="rId11"/>
    <p:sldId id="367" r:id="rId12"/>
    <p:sldId id="364" r:id="rId13"/>
    <p:sldId id="366" r:id="rId14"/>
    <p:sldId id="365" r:id="rId15"/>
    <p:sldId id="373" r:id="rId16"/>
    <p:sldId id="372" r:id="rId17"/>
    <p:sldId id="371" r:id="rId18"/>
    <p:sldId id="374" r:id="rId19"/>
    <p:sldId id="375" r:id="rId20"/>
    <p:sldId id="376" r:id="rId21"/>
    <p:sldId id="377" r:id="rId22"/>
    <p:sldId id="378" r:id="rId23"/>
    <p:sldId id="379" r:id="rId24"/>
    <p:sldId id="380" r:id="rId2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E30EA-2139-4720-BB1C-3EABF68968BD}" v="1283" dt="2020-10-25T10:04:32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7EBE30EA-2139-4720-BB1C-3EABF68968BD}"/>
    <pc:docChg chg="modSld sldOrd">
      <pc:chgData name="Jacintha Westerink" userId="c1c74fd5-67fa-43d8-8063-0adb3063a5fc" providerId="ADAL" clId="{7EBE30EA-2139-4720-BB1C-3EABF68968BD}" dt="2020-10-25T10:04:45.039" v="1660" actId="20577"/>
      <pc:docMkLst>
        <pc:docMk/>
      </pc:docMkLst>
      <pc:sldChg chg="modSp mod">
        <pc:chgData name="Jacintha Westerink" userId="c1c74fd5-67fa-43d8-8063-0adb3063a5fc" providerId="ADAL" clId="{7EBE30EA-2139-4720-BB1C-3EABF68968BD}" dt="2020-10-25T09:43:00.266" v="33" actId="20577"/>
        <pc:sldMkLst>
          <pc:docMk/>
          <pc:sldMk cId="0" sldId="256"/>
        </pc:sldMkLst>
        <pc:spChg chg="mod">
          <ac:chgData name="Jacintha Westerink" userId="c1c74fd5-67fa-43d8-8063-0adb3063a5fc" providerId="ADAL" clId="{7EBE30EA-2139-4720-BB1C-3EABF68968BD}" dt="2020-10-25T09:43:00.266" v="33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modSp">
        <pc:chgData name="Jacintha Westerink" userId="c1c74fd5-67fa-43d8-8063-0adb3063a5fc" providerId="ADAL" clId="{7EBE30EA-2139-4720-BB1C-3EABF68968BD}" dt="2020-10-25T09:54:15.970" v="830" actId="20577"/>
        <pc:sldMkLst>
          <pc:docMk/>
          <pc:sldMk cId="0" sldId="351"/>
        </pc:sldMkLst>
        <pc:spChg chg="mod">
          <ac:chgData name="Jacintha Westerink" userId="c1c74fd5-67fa-43d8-8063-0adb3063a5fc" providerId="ADAL" clId="{7EBE30EA-2139-4720-BB1C-3EABF68968BD}" dt="2020-10-25T09:54:15.970" v="830" actId="20577"/>
          <ac:spMkLst>
            <pc:docMk/>
            <pc:sldMk cId="0" sldId="351"/>
            <ac:spMk id="14" creationId="{48945E11-780B-4392-9A70-421988FCB08F}"/>
          </ac:spMkLst>
        </pc:spChg>
      </pc:sldChg>
      <pc:sldChg chg="modSp mod">
        <pc:chgData name="Jacintha Westerink" userId="c1c74fd5-67fa-43d8-8063-0adb3063a5fc" providerId="ADAL" clId="{7EBE30EA-2139-4720-BB1C-3EABF68968BD}" dt="2020-10-25T09:57:49.231" v="1087" actId="1076"/>
        <pc:sldMkLst>
          <pc:docMk/>
          <pc:sldMk cId="2188483789" sldId="357"/>
        </pc:sldMkLst>
        <pc:spChg chg="mod">
          <ac:chgData name="Jacintha Westerink" userId="c1c74fd5-67fa-43d8-8063-0adb3063a5fc" providerId="ADAL" clId="{7EBE30EA-2139-4720-BB1C-3EABF68968BD}" dt="2020-10-25T09:57:49.231" v="1087" actId="1076"/>
          <ac:spMkLst>
            <pc:docMk/>
            <pc:sldMk cId="2188483789" sldId="357"/>
            <ac:spMk id="6" creationId="{186B3F92-45EF-4120-9433-DF0A7ACCD5AE}"/>
          </ac:spMkLst>
        </pc:spChg>
      </pc:sldChg>
      <pc:sldChg chg="modSp mod">
        <pc:chgData name="Jacintha Westerink" userId="c1c74fd5-67fa-43d8-8063-0adb3063a5fc" providerId="ADAL" clId="{7EBE30EA-2139-4720-BB1C-3EABF68968BD}" dt="2020-10-25T09:54:34.660" v="833" actId="6549"/>
        <pc:sldMkLst>
          <pc:docMk/>
          <pc:sldMk cId="3630912662" sldId="359"/>
        </pc:sldMkLst>
        <pc:spChg chg="mod">
          <ac:chgData name="Jacintha Westerink" userId="c1c74fd5-67fa-43d8-8063-0adb3063a5fc" providerId="ADAL" clId="{7EBE30EA-2139-4720-BB1C-3EABF68968BD}" dt="2020-10-25T09:54:34.660" v="833" actId="6549"/>
          <ac:spMkLst>
            <pc:docMk/>
            <pc:sldMk cId="3630912662" sldId="359"/>
            <ac:spMk id="9" creationId="{E63E07DB-F6EC-4106-9702-E2BF6DFAFF8E}"/>
          </ac:spMkLst>
        </pc:spChg>
      </pc:sldChg>
      <pc:sldChg chg="modSp mod">
        <pc:chgData name="Jacintha Westerink" userId="c1c74fd5-67fa-43d8-8063-0adb3063a5fc" providerId="ADAL" clId="{7EBE30EA-2139-4720-BB1C-3EABF68968BD}" dt="2020-10-25T09:50:05.311" v="532" actId="1076"/>
        <pc:sldMkLst>
          <pc:docMk/>
          <pc:sldMk cId="124148466" sldId="360"/>
        </pc:sldMkLst>
        <pc:spChg chg="mod">
          <ac:chgData name="Jacintha Westerink" userId="c1c74fd5-67fa-43d8-8063-0adb3063a5fc" providerId="ADAL" clId="{7EBE30EA-2139-4720-BB1C-3EABF68968BD}" dt="2020-10-25T09:50:05.311" v="532" actId="1076"/>
          <ac:spMkLst>
            <pc:docMk/>
            <pc:sldMk cId="124148466" sldId="360"/>
            <ac:spMk id="6" creationId="{D16B465C-E371-49CF-9F6B-C49CD4C7666C}"/>
          </ac:spMkLst>
        </pc:spChg>
      </pc:sldChg>
      <pc:sldChg chg="modSp">
        <pc:chgData name="Jacintha Westerink" userId="c1c74fd5-67fa-43d8-8063-0adb3063a5fc" providerId="ADAL" clId="{7EBE30EA-2139-4720-BB1C-3EABF68968BD}" dt="2020-10-25T09:53:53.121" v="793" actId="20577"/>
        <pc:sldMkLst>
          <pc:docMk/>
          <pc:sldMk cId="2430200484" sldId="361"/>
        </pc:sldMkLst>
        <pc:spChg chg="mod">
          <ac:chgData name="Jacintha Westerink" userId="c1c74fd5-67fa-43d8-8063-0adb3063a5fc" providerId="ADAL" clId="{7EBE30EA-2139-4720-BB1C-3EABF68968BD}" dt="2020-10-25T09:53:53.121" v="793" actId="20577"/>
          <ac:spMkLst>
            <pc:docMk/>
            <pc:sldMk cId="2430200484" sldId="361"/>
            <ac:spMk id="6" creationId="{24EDBD78-1E53-4F93-B29F-45D4BD49A2B6}"/>
          </ac:spMkLst>
        </pc:spChg>
      </pc:sldChg>
      <pc:sldChg chg="modSp modAnim">
        <pc:chgData name="Jacintha Westerink" userId="c1c74fd5-67fa-43d8-8063-0adb3063a5fc" providerId="ADAL" clId="{7EBE30EA-2139-4720-BB1C-3EABF68968BD}" dt="2020-10-25T09:56:36.080" v="943" actId="5793"/>
        <pc:sldMkLst>
          <pc:docMk/>
          <pc:sldMk cId="3789659130" sldId="364"/>
        </pc:sldMkLst>
        <pc:spChg chg="mod">
          <ac:chgData name="Jacintha Westerink" userId="c1c74fd5-67fa-43d8-8063-0adb3063a5fc" providerId="ADAL" clId="{7EBE30EA-2139-4720-BB1C-3EABF68968BD}" dt="2020-10-25T09:56:36.080" v="943" actId="5793"/>
          <ac:spMkLst>
            <pc:docMk/>
            <pc:sldMk cId="3789659130" sldId="364"/>
            <ac:spMk id="12" creationId="{44714E45-4132-4545-AAD7-6AEBC97E18C7}"/>
          </ac:spMkLst>
        </pc:spChg>
      </pc:sldChg>
      <pc:sldChg chg="modSp mod modAnim">
        <pc:chgData name="Jacintha Westerink" userId="c1c74fd5-67fa-43d8-8063-0adb3063a5fc" providerId="ADAL" clId="{7EBE30EA-2139-4720-BB1C-3EABF68968BD}" dt="2020-10-25T09:59:53.776" v="1253" actId="20577"/>
        <pc:sldMkLst>
          <pc:docMk/>
          <pc:sldMk cId="3619032407" sldId="365"/>
        </pc:sldMkLst>
        <pc:spChg chg="mod">
          <ac:chgData name="Jacintha Westerink" userId="c1c74fd5-67fa-43d8-8063-0adb3063a5fc" providerId="ADAL" clId="{7EBE30EA-2139-4720-BB1C-3EABF68968BD}" dt="2020-10-25T09:59:53.776" v="1253" actId="20577"/>
          <ac:spMkLst>
            <pc:docMk/>
            <pc:sldMk cId="3619032407" sldId="365"/>
            <ac:spMk id="7" creationId="{754C35B8-FAA5-4BA0-BEB9-EF9807192AD5}"/>
          </ac:spMkLst>
        </pc:spChg>
      </pc:sldChg>
      <pc:sldChg chg="modSp mod">
        <pc:chgData name="Jacintha Westerink" userId="c1c74fd5-67fa-43d8-8063-0adb3063a5fc" providerId="ADAL" clId="{7EBE30EA-2139-4720-BB1C-3EABF68968BD}" dt="2020-10-25T09:58:36.332" v="1143" actId="1076"/>
        <pc:sldMkLst>
          <pc:docMk/>
          <pc:sldMk cId="265570884" sldId="366"/>
        </pc:sldMkLst>
        <pc:spChg chg="mod">
          <ac:chgData name="Jacintha Westerink" userId="c1c74fd5-67fa-43d8-8063-0adb3063a5fc" providerId="ADAL" clId="{7EBE30EA-2139-4720-BB1C-3EABF68968BD}" dt="2020-10-25T09:58:29.710" v="1141" actId="14100"/>
          <ac:spMkLst>
            <pc:docMk/>
            <pc:sldMk cId="265570884" sldId="366"/>
            <ac:spMk id="7" creationId="{2713EA0F-115C-4C48-AD5C-6EBD49EE4B6A}"/>
          </ac:spMkLst>
        </pc:spChg>
        <pc:picChg chg="mod">
          <ac:chgData name="Jacintha Westerink" userId="c1c74fd5-67fa-43d8-8063-0adb3063a5fc" providerId="ADAL" clId="{7EBE30EA-2139-4720-BB1C-3EABF68968BD}" dt="2020-10-25T09:58:34.316" v="1142" actId="1076"/>
          <ac:picMkLst>
            <pc:docMk/>
            <pc:sldMk cId="265570884" sldId="366"/>
            <ac:picMk id="3074" creationId="{00000000-0000-0000-0000-000000000000}"/>
          </ac:picMkLst>
        </pc:picChg>
        <pc:picChg chg="mod">
          <ac:chgData name="Jacintha Westerink" userId="c1c74fd5-67fa-43d8-8063-0adb3063a5fc" providerId="ADAL" clId="{7EBE30EA-2139-4720-BB1C-3EABF68968BD}" dt="2020-10-25T09:58:36.332" v="1143" actId="1076"/>
          <ac:picMkLst>
            <pc:docMk/>
            <pc:sldMk cId="265570884" sldId="366"/>
            <ac:picMk id="3076" creationId="{00000000-0000-0000-0000-000000000000}"/>
          </ac:picMkLst>
        </pc:picChg>
      </pc:sldChg>
      <pc:sldChg chg="modSp modAnim">
        <pc:chgData name="Jacintha Westerink" userId="c1c74fd5-67fa-43d8-8063-0adb3063a5fc" providerId="ADAL" clId="{7EBE30EA-2139-4720-BB1C-3EABF68968BD}" dt="2020-10-25T09:56:04.509" v="905" actId="20577"/>
        <pc:sldMkLst>
          <pc:docMk/>
          <pc:sldMk cId="487567291" sldId="367"/>
        </pc:sldMkLst>
        <pc:spChg chg="mod">
          <ac:chgData name="Jacintha Westerink" userId="c1c74fd5-67fa-43d8-8063-0adb3063a5fc" providerId="ADAL" clId="{7EBE30EA-2139-4720-BB1C-3EABF68968BD}" dt="2020-10-25T09:56:04.509" v="905" actId="20577"/>
          <ac:spMkLst>
            <pc:docMk/>
            <pc:sldMk cId="487567291" sldId="367"/>
            <ac:spMk id="10" creationId="{A9EB7357-47C5-4D2D-97FF-DF54F41A1122}"/>
          </ac:spMkLst>
        </pc:spChg>
      </pc:sldChg>
      <pc:sldChg chg="modSp mod">
        <pc:chgData name="Jacintha Westerink" userId="c1c74fd5-67fa-43d8-8063-0adb3063a5fc" providerId="ADAL" clId="{7EBE30EA-2139-4720-BB1C-3EABF68968BD}" dt="2020-10-25T09:50:30.240" v="568" actId="1076"/>
        <pc:sldMkLst>
          <pc:docMk/>
          <pc:sldMk cId="2892901167" sldId="368"/>
        </pc:sldMkLst>
        <pc:spChg chg="mod">
          <ac:chgData name="Jacintha Westerink" userId="c1c74fd5-67fa-43d8-8063-0adb3063a5fc" providerId="ADAL" clId="{7EBE30EA-2139-4720-BB1C-3EABF68968BD}" dt="2020-10-25T09:50:30.240" v="568" actId="1076"/>
          <ac:spMkLst>
            <pc:docMk/>
            <pc:sldMk cId="2892901167" sldId="368"/>
            <ac:spMk id="6" creationId="{D91E2D4D-7482-42E3-9C5A-F793AC1D3C48}"/>
          </ac:spMkLst>
        </pc:spChg>
      </pc:sldChg>
      <pc:sldChg chg="modSp">
        <pc:chgData name="Jacintha Westerink" userId="c1c74fd5-67fa-43d8-8063-0adb3063a5fc" providerId="ADAL" clId="{7EBE30EA-2139-4720-BB1C-3EABF68968BD}" dt="2020-10-25T09:47:06.351" v="348" actId="20577"/>
        <pc:sldMkLst>
          <pc:docMk/>
          <pc:sldMk cId="2040453009" sldId="369"/>
        </pc:sldMkLst>
        <pc:spChg chg="mod">
          <ac:chgData name="Jacintha Westerink" userId="c1c74fd5-67fa-43d8-8063-0adb3063a5fc" providerId="ADAL" clId="{7EBE30EA-2139-4720-BB1C-3EABF68968BD}" dt="2020-10-25T09:47:06.351" v="348" actId="20577"/>
          <ac:spMkLst>
            <pc:docMk/>
            <pc:sldMk cId="2040453009" sldId="369"/>
            <ac:spMk id="6" creationId="{5CB4F197-39A9-43BE-823A-7713D2FD2519}"/>
          </ac:spMkLst>
        </pc:spChg>
      </pc:sldChg>
      <pc:sldChg chg="modSp mod">
        <pc:chgData name="Jacintha Westerink" userId="c1c74fd5-67fa-43d8-8063-0adb3063a5fc" providerId="ADAL" clId="{7EBE30EA-2139-4720-BB1C-3EABF68968BD}" dt="2020-10-25T10:04:45.039" v="1660" actId="20577"/>
        <pc:sldMkLst>
          <pc:docMk/>
          <pc:sldMk cId="3051634550" sldId="370"/>
        </pc:sldMkLst>
        <pc:spChg chg="mod">
          <ac:chgData name="Jacintha Westerink" userId="c1c74fd5-67fa-43d8-8063-0adb3063a5fc" providerId="ADAL" clId="{7EBE30EA-2139-4720-BB1C-3EABF68968BD}" dt="2020-10-25T10:04:45.039" v="1660" actId="20577"/>
          <ac:spMkLst>
            <pc:docMk/>
            <pc:sldMk cId="3051634550" sldId="370"/>
            <ac:spMk id="3" creationId="{00000000-0000-0000-0000-000000000000}"/>
          </ac:spMkLst>
        </pc:spChg>
      </pc:sldChg>
      <pc:sldChg chg="modSp">
        <pc:chgData name="Jacintha Westerink" userId="c1c74fd5-67fa-43d8-8063-0adb3063a5fc" providerId="ADAL" clId="{7EBE30EA-2139-4720-BB1C-3EABF68968BD}" dt="2020-10-25T10:01:03.123" v="1323" actId="5793"/>
        <pc:sldMkLst>
          <pc:docMk/>
          <pc:sldMk cId="3727914138" sldId="371"/>
        </pc:sldMkLst>
        <pc:spChg chg="mod">
          <ac:chgData name="Jacintha Westerink" userId="c1c74fd5-67fa-43d8-8063-0adb3063a5fc" providerId="ADAL" clId="{7EBE30EA-2139-4720-BB1C-3EABF68968BD}" dt="2020-10-25T10:01:03.123" v="1323" actId="5793"/>
          <ac:spMkLst>
            <pc:docMk/>
            <pc:sldMk cId="3727914138" sldId="371"/>
            <ac:spMk id="7" creationId="{5772B2E7-A400-47BB-82A2-82F2C09280BD}"/>
          </ac:spMkLst>
        </pc:spChg>
      </pc:sldChg>
      <pc:sldChg chg="modSp">
        <pc:chgData name="Jacintha Westerink" userId="c1c74fd5-67fa-43d8-8063-0adb3063a5fc" providerId="ADAL" clId="{7EBE30EA-2139-4720-BB1C-3EABF68968BD}" dt="2020-10-25T10:00:38.707" v="1296" actId="20577"/>
        <pc:sldMkLst>
          <pc:docMk/>
          <pc:sldMk cId="2400091945" sldId="372"/>
        </pc:sldMkLst>
        <pc:spChg chg="mod">
          <ac:chgData name="Jacintha Westerink" userId="c1c74fd5-67fa-43d8-8063-0adb3063a5fc" providerId="ADAL" clId="{7EBE30EA-2139-4720-BB1C-3EABF68968BD}" dt="2020-10-25T10:00:38.707" v="1296" actId="20577"/>
          <ac:spMkLst>
            <pc:docMk/>
            <pc:sldMk cId="2400091945" sldId="372"/>
            <ac:spMk id="6" creationId="{4F97CAE7-6A6C-44F9-B83F-47DB27937AC5}"/>
          </ac:spMkLst>
        </pc:spChg>
      </pc:sldChg>
      <pc:sldChg chg="modSp">
        <pc:chgData name="Jacintha Westerink" userId="c1c74fd5-67fa-43d8-8063-0adb3063a5fc" providerId="ADAL" clId="{7EBE30EA-2139-4720-BB1C-3EABF68968BD}" dt="2020-10-25T10:00:09.002" v="1259" actId="5793"/>
        <pc:sldMkLst>
          <pc:docMk/>
          <pc:sldMk cId="1321726638" sldId="373"/>
        </pc:sldMkLst>
        <pc:spChg chg="mod">
          <ac:chgData name="Jacintha Westerink" userId="c1c74fd5-67fa-43d8-8063-0adb3063a5fc" providerId="ADAL" clId="{7EBE30EA-2139-4720-BB1C-3EABF68968BD}" dt="2020-10-25T10:00:09.002" v="1259" actId="5793"/>
          <ac:spMkLst>
            <pc:docMk/>
            <pc:sldMk cId="1321726638" sldId="373"/>
            <ac:spMk id="7" creationId="{F6534E0D-2A32-4B18-9585-55EA27FB1CE4}"/>
          </ac:spMkLst>
        </pc:spChg>
      </pc:sldChg>
      <pc:sldChg chg="modSp">
        <pc:chgData name="Jacintha Westerink" userId="c1c74fd5-67fa-43d8-8063-0adb3063a5fc" providerId="ADAL" clId="{7EBE30EA-2139-4720-BB1C-3EABF68968BD}" dt="2020-10-25T10:01:51.210" v="1402" actId="20577"/>
        <pc:sldMkLst>
          <pc:docMk/>
          <pc:sldMk cId="3814264218" sldId="374"/>
        </pc:sldMkLst>
        <pc:spChg chg="mod">
          <ac:chgData name="Jacintha Westerink" userId="c1c74fd5-67fa-43d8-8063-0adb3063a5fc" providerId="ADAL" clId="{7EBE30EA-2139-4720-BB1C-3EABF68968BD}" dt="2020-10-25T10:01:51.210" v="1402" actId="20577"/>
          <ac:spMkLst>
            <pc:docMk/>
            <pc:sldMk cId="3814264218" sldId="374"/>
            <ac:spMk id="9" creationId="{182A7160-AC5A-4D63-85F6-16606F585706}"/>
          </ac:spMkLst>
        </pc:spChg>
      </pc:sldChg>
      <pc:sldChg chg="modSp">
        <pc:chgData name="Jacintha Westerink" userId="c1c74fd5-67fa-43d8-8063-0adb3063a5fc" providerId="ADAL" clId="{7EBE30EA-2139-4720-BB1C-3EABF68968BD}" dt="2020-10-25T10:02:04.325" v="1407" actId="6549"/>
        <pc:sldMkLst>
          <pc:docMk/>
          <pc:sldMk cId="2237444656" sldId="375"/>
        </pc:sldMkLst>
        <pc:spChg chg="mod">
          <ac:chgData name="Jacintha Westerink" userId="c1c74fd5-67fa-43d8-8063-0adb3063a5fc" providerId="ADAL" clId="{7EBE30EA-2139-4720-BB1C-3EABF68968BD}" dt="2020-10-25T10:02:04.325" v="1407" actId="6549"/>
          <ac:spMkLst>
            <pc:docMk/>
            <pc:sldMk cId="2237444656" sldId="375"/>
            <ac:spMk id="8" creationId="{04B67737-A1DE-44A7-8A02-DE0DF077CF00}"/>
          </ac:spMkLst>
        </pc:spChg>
      </pc:sldChg>
      <pc:sldChg chg="modSp">
        <pc:chgData name="Jacintha Westerink" userId="c1c74fd5-67fa-43d8-8063-0adb3063a5fc" providerId="ADAL" clId="{7EBE30EA-2139-4720-BB1C-3EABF68968BD}" dt="2020-10-25T10:02:53.641" v="1506" actId="20577"/>
        <pc:sldMkLst>
          <pc:docMk/>
          <pc:sldMk cId="3916116058" sldId="376"/>
        </pc:sldMkLst>
        <pc:spChg chg="mod">
          <ac:chgData name="Jacintha Westerink" userId="c1c74fd5-67fa-43d8-8063-0adb3063a5fc" providerId="ADAL" clId="{7EBE30EA-2139-4720-BB1C-3EABF68968BD}" dt="2020-10-25T10:02:53.641" v="1506" actId="20577"/>
          <ac:spMkLst>
            <pc:docMk/>
            <pc:sldMk cId="3916116058" sldId="376"/>
            <ac:spMk id="6" creationId="{C6DF9A4E-4F18-4D2C-A86F-835F7523860E}"/>
          </ac:spMkLst>
        </pc:spChg>
      </pc:sldChg>
      <pc:sldChg chg="modSp">
        <pc:chgData name="Jacintha Westerink" userId="c1c74fd5-67fa-43d8-8063-0adb3063a5fc" providerId="ADAL" clId="{7EBE30EA-2139-4720-BB1C-3EABF68968BD}" dt="2020-10-25T10:03:29.919" v="1559" actId="5793"/>
        <pc:sldMkLst>
          <pc:docMk/>
          <pc:sldMk cId="1689165205" sldId="377"/>
        </pc:sldMkLst>
        <pc:spChg chg="mod">
          <ac:chgData name="Jacintha Westerink" userId="c1c74fd5-67fa-43d8-8063-0adb3063a5fc" providerId="ADAL" clId="{7EBE30EA-2139-4720-BB1C-3EABF68968BD}" dt="2020-10-25T10:03:29.919" v="1559" actId="5793"/>
          <ac:spMkLst>
            <pc:docMk/>
            <pc:sldMk cId="1689165205" sldId="377"/>
            <ac:spMk id="6" creationId="{60713975-32BF-48C0-B658-E2012E319DE0}"/>
          </ac:spMkLst>
        </pc:spChg>
      </pc:sldChg>
      <pc:sldChg chg="modSp">
        <pc:chgData name="Jacintha Westerink" userId="c1c74fd5-67fa-43d8-8063-0adb3063a5fc" providerId="ADAL" clId="{7EBE30EA-2139-4720-BB1C-3EABF68968BD}" dt="2020-10-25T10:03:57.352" v="1615" actId="20577"/>
        <pc:sldMkLst>
          <pc:docMk/>
          <pc:sldMk cId="2364371055" sldId="378"/>
        </pc:sldMkLst>
        <pc:spChg chg="mod">
          <ac:chgData name="Jacintha Westerink" userId="c1c74fd5-67fa-43d8-8063-0adb3063a5fc" providerId="ADAL" clId="{7EBE30EA-2139-4720-BB1C-3EABF68968BD}" dt="2020-10-25T10:03:57.352" v="1615" actId="20577"/>
          <ac:spMkLst>
            <pc:docMk/>
            <pc:sldMk cId="2364371055" sldId="378"/>
            <ac:spMk id="6" creationId="{0CF9A65D-8BE1-44BB-9245-78F821020B6B}"/>
          </ac:spMkLst>
        </pc:spChg>
      </pc:sldChg>
      <pc:sldChg chg="modSp mod">
        <pc:chgData name="Jacintha Westerink" userId="c1c74fd5-67fa-43d8-8063-0adb3063a5fc" providerId="ADAL" clId="{7EBE30EA-2139-4720-BB1C-3EABF68968BD}" dt="2020-10-25T10:04:26.496" v="1652" actId="20577"/>
        <pc:sldMkLst>
          <pc:docMk/>
          <pc:sldMk cId="3175198849" sldId="379"/>
        </pc:sldMkLst>
        <pc:spChg chg="mod">
          <ac:chgData name="Jacintha Westerink" userId="c1c74fd5-67fa-43d8-8063-0adb3063a5fc" providerId="ADAL" clId="{7EBE30EA-2139-4720-BB1C-3EABF68968BD}" dt="2020-10-25T10:04:26.496" v="1652" actId="20577"/>
          <ac:spMkLst>
            <pc:docMk/>
            <pc:sldMk cId="3175198849" sldId="379"/>
            <ac:spMk id="5" creationId="{74E603DC-7749-4794-9ADF-FB131C7B02AB}"/>
          </ac:spMkLst>
        </pc:spChg>
      </pc:sldChg>
      <pc:sldChg chg="modSp mod ord">
        <pc:chgData name="Jacintha Westerink" userId="c1c74fd5-67fa-43d8-8063-0adb3063a5fc" providerId="ADAL" clId="{7EBE30EA-2139-4720-BB1C-3EABF68968BD}" dt="2020-10-25T10:04:32.352" v="1654" actId="20577"/>
        <pc:sldMkLst>
          <pc:docMk/>
          <pc:sldMk cId="1948029469" sldId="380"/>
        </pc:sldMkLst>
        <pc:spChg chg="mod">
          <ac:chgData name="Jacintha Westerink" userId="c1c74fd5-67fa-43d8-8063-0adb3063a5fc" providerId="ADAL" clId="{7EBE30EA-2139-4720-BB1C-3EABF68968BD}" dt="2020-10-25T10:04:32.352" v="1654" actId="20577"/>
          <ac:spMkLst>
            <pc:docMk/>
            <pc:sldMk cId="1948029469" sldId="380"/>
            <ac:spMk id="4" creationId="{00000000-0000-0000-0000-000000000000}"/>
          </ac:spMkLst>
        </pc:spChg>
        <pc:spChg chg="mod">
          <ac:chgData name="Jacintha Westerink" userId="c1c74fd5-67fa-43d8-8063-0adb3063a5fc" providerId="ADAL" clId="{7EBE30EA-2139-4720-BB1C-3EABF68968BD}" dt="2020-10-25T09:53:03.711" v="733" actId="20577"/>
          <ac:spMkLst>
            <pc:docMk/>
            <pc:sldMk cId="1948029469" sldId="380"/>
            <ac:spMk id="6" creationId="{D91E2D4D-7482-42E3-9C5A-F793AC1D3C48}"/>
          </ac:spMkLst>
        </pc:spChg>
        <pc:picChg chg="mod">
          <ac:chgData name="Jacintha Westerink" userId="c1c74fd5-67fa-43d8-8063-0adb3063a5fc" providerId="ADAL" clId="{7EBE30EA-2139-4720-BB1C-3EABF68968BD}" dt="2020-10-25T09:51:37.764" v="611" actId="1076"/>
          <ac:picMkLst>
            <pc:docMk/>
            <pc:sldMk cId="1948029469" sldId="380"/>
            <ac:picMk id="1026" creationId="{00000000-0000-0000-0000-000000000000}"/>
          </ac:picMkLst>
        </pc:picChg>
        <pc:picChg chg="mod">
          <ac:chgData name="Jacintha Westerink" userId="c1c74fd5-67fa-43d8-8063-0adb3063a5fc" providerId="ADAL" clId="{7EBE30EA-2139-4720-BB1C-3EABF68968BD}" dt="2020-10-25T09:51:36.300" v="610" actId="14100"/>
          <ac:picMkLst>
            <pc:docMk/>
            <pc:sldMk cId="1948029469" sldId="380"/>
            <ac:picMk id="102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WZP</a:t>
            </a:r>
          </a:p>
          <a:p>
            <a:pPr algn="ctr"/>
            <a:r>
              <a:rPr lang="en-US" sz="2400" dirty="0"/>
              <a:t>1-20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KT-K-V-Kl</a:t>
            </a:r>
          </a:p>
          <a:p>
            <a:pPr algn="ctr"/>
            <a:r>
              <a:rPr lang="en-US" sz="2400" dirty="0" err="1"/>
              <a:t>Antwoorden</a:t>
            </a:r>
            <a:endParaRPr lang="en-US" sz="2400" dirty="0"/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634733" y="292770"/>
            <a:ext cx="5256584" cy="863823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sphaerocephalon</a:t>
            </a:r>
            <a:br>
              <a:rPr lang="en-US" sz="2400" dirty="0"/>
            </a:br>
            <a:r>
              <a:rPr lang="en-US" sz="2800" dirty="0" err="1"/>
              <a:t>Sierui</a:t>
            </a:r>
            <a:r>
              <a:rPr lang="en-US" sz="2400" dirty="0"/>
              <a:t>				 </a:t>
            </a:r>
            <a:endParaRPr lang="nl-NL" sz="24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1658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11">
            <a:extLst>
              <a:ext uri="{FF2B5EF4-FFF2-40B4-BE49-F238E27FC236}">
                <a16:creationId xmlns:a16="http://schemas.microsoft.com/office/drawing/2014/main" id="{A9EB7357-47C5-4D2D-97FF-DF54F41A1122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Snijbloem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Bolgewas-tuinplant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/>
              <a:t>Alstroemeria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Incalelie					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44714E45-4132-4545-AAD7-6AEBC97E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045919"/>
            <a:ext cx="4861172" cy="1652291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Veel blad verwijderen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 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59" y="3073401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2713EA0F-115C-4C48-AD5C-6EBD49EE4B6A}"/>
              </a:ext>
            </a:extLst>
          </p:cNvPr>
          <p:cNvSpPr txBox="1">
            <a:spLocks/>
          </p:cNvSpPr>
          <p:nvPr/>
        </p:nvSpPr>
        <p:spPr>
          <a:xfrm>
            <a:off x="18703" y="4077072"/>
            <a:ext cx="3617193" cy="2520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Al het blad verwijderen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8436" y="260648"/>
            <a:ext cx="6059016" cy="1354162"/>
          </a:xfrm>
        </p:spPr>
        <p:txBody>
          <a:bodyPr/>
          <a:lstStyle/>
          <a:p>
            <a:pPr algn="l"/>
            <a:r>
              <a:rPr lang="nl-NL" sz="3600" dirty="0" err="1"/>
              <a:t>Ammi</a:t>
            </a:r>
            <a:r>
              <a:rPr lang="nl-NL" sz="3600" dirty="0"/>
              <a:t> </a:t>
            </a:r>
            <a:r>
              <a:rPr lang="nl-NL" sz="3600" dirty="0" err="1"/>
              <a:t>majus</a:t>
            </a:r>
            <a:br>
              <a:rPr lang="nl-NL" sz="3600" dirty="0"/>
            </a:br>
            <a:r>
              <a:rPr lang="nl-NL" sz="2800" dirty="0"/>
              <a:t>Witte kantbloem		</a:t>
            </a:r>
            <a:endParaRPr lang="nl-NL" sz="2400" dirty="0"/>
          </a:p>
        </p:txBody>
      </p:sp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754C35B8-FAA5-4BA0-BEB9-EF9807192AD5}"/>
              </a:ext>
            </a:extLst>
          </p:cNvPr>
          <p:cNvSpPr txBox="1">
            <a:spLocks/>
          </p:cNvSpPr>
          <p:nvPr/>
        </p:nvSpPr>
        <p:spPr>
          <a:xfrm>
            <a:off x="214884" y="3933056"/>
            <a:ext cx="3493020" cy="2837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Bloem valt makkelijk uit (ruien)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Witte bloemkleur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Blad sterk ingesneden </a:t>
            </a:r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4848"/>
            <a:ext cx="2880320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95120" cy="1354162"/>
          </a:xfrm>
        </p:spPr>
        <p:txBody>
          <a:bodyPr/>
          <a:lstStyle/>
          <a:p>
            <a:pPr algn="l"/>
            <a:r>
              <a:rPr lang="nl-NL" sz="3600" dirty="0"/>
              <a:t>Ananas </a:t>
            </a:r>
            <a:r>
              <a:rPr lang="nl-NL" sz="3600" dirty="0" err="1"/>
              <a:t>comosus</a:t>
            </a:r>
            <a:r>
              <a:rPr lang="nl-NL" sz="3600" dirty="0"/>
              <a:t> ‘Variegatus’</a:t>
            </a:r>
            <a:br>
              <a:rPr lang="nl-NL" sz="3600" dirty="0"/>
            </a:br>
            <a:r>
              <a:rPr lang="nl-NL" sz="2800" dirty="0"/>
              <a:t>Bonte ananas	</a:t>
            </a:r>
            <a:endParaRPr lang="nl-NL" sz="2400" dirty="0"/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" y="1733576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9" y="2324848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F6534E0D-2A32-4B18-9585-55EA27FB1CE4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Tropisch klimaat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BE5C125-2EDE-4A24-A3B5-2C741A41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7848"/>
            <a:ext cx="6851104" cy="1282154"/>
          </a:xfrm>
        </p:spPr>
        <p:txBody>
          <a:bodyPr/>
          <a:lstStyle/>
          <a:p>
            <a:pPr algn="l"/>
            <a:r>
              <a:rPr lang="nl-NL" sz="3600" dirty="0" err="1"/>
              <a:t>Anethum</a:t>
            </a:r>
            <a:r>
              <a:rPr lang="nl-NL" sz="3600" dirty="0"/>
              <a:t> </a:t>
            </a:r>
            <a:r>
              <a:rPr lang="nl-NL" sz="3600" dirty="0" err="1"/>
              <a:t>graveolens</a:t>
            </a:r>
            <a:br>
              <a:rPr lang="nl-NL" sz="3600" dirty="0"/>
            </a:br>
            <a:r>
              <a:rPr lang="nl-NL" sz="2800" dirty="0"/>
              <a:t>Dille				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4F97CAE7-6A6C-44F9-B83F-47DB27937AC5}"/>
              </a:ext>
            </a:extLst>
          </p:cNvPr>
          <p:cNvSpPr txBox="1">
            <a:spLocks/>
          </p:cNvSpPr>
          <p:nvPr/>
        </p:nvSpPr>
        <p:spPr>
          <a:xfrm>
            <a:off x="202543" y="4887861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Snijbloem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Keukenkruid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93" y="90488"/>
            <a:ext cx="6779096" cy="1570186"/>
          </a:xfrm>
        </p:spPr>
        <p:txBody>
          <a:bodyPr/>
          <a:lstStyle/>
          <a:p>
            <a:pPr algn="l"/>
            <a:r>
              <a:rPr lang="nl-NL" sz="3600" dirty="0" err="1"/>
              <a:t>Anigozanthos</a:t>
            </a:r>
            <a:r>
              <a:rPr lang="nl-NL" sz="3600" dirty="0"/>
              <a:t> </a:t>
            </a:r>
            <a:r>
              <a:rPr lang="nl-NL" sz="3600" dirty="0" err="1"/>
              <a:t>flavidus</a:t>
            </a:r>
            <a:br>
              <a:rPr lang="nl-NL" sz="3600" dirty="0"/>
            </a:br>
            <a:r>
              <a:rPr lang="nl-NL" sz="2800" dirty="0"/>
              <a:t>Kangoeroepootje		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1">
            <a:extLst>
              <a:ext uri="{FF2B5EF4-FFF2-40B4-BE49-F238E27FC236}">
                <a16:creationId xmlns:a16="http://schemas.microsoft.com/office/drawing/2014/main" id="{5772B2E7-A400-47BB-82A2-82F2C09280BD}"/>
              </a:ext>
            </a:extLst>
          </p:cNvPr>
          <p:cNvSpPr txBox="1">
            <a:spLocks/>
          </p:cNvSpPr>
          <p:nvPr/>
        </p:nvSpPr>
        <p:spPr>
          <a:xfrm>
            <a:off x="608667" y="5147963"/>
            <a:ext cx="543723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Snijbloem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506" y="182775"/>
            <a:ext cx="7067128" cy="1282154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Andreanum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Lakanthurium		</a:t>
            </a:r>
            <a:endParaRPr lang="nl-NL" sz="2400" dirty="0"/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59" y="1092445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395826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7" y="4002768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5771" y="4012472"/>
            <a:ext cx="467917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594784" y="2721970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576582" y="38363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182A7160-AC5A-4D63-85F6-16606F585706}"/>
              </a:ext>
            </a:extLst>
          </p:cNvPr>
          <p:cNvSpPr txBox="1">
            <a:spLocks/>
          </p:cNvSpPr>
          <p:nvPr/>
        </p:nvSpPr>
        <p:spPr>
          <a:xfrm>
            <a:off x="214884" y="4754936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Bloem/blad niet in koelcel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Plant niet onder de 10 ‘C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04A72A-CAD6-462A-929E-597B4E5D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15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nl-NL" sz="3600" dirty="0"/>
              <a:t>Anthurium (</a:t>
            </a:r>
            <a:r>
              <a:rPr lang="nl-NL" sz="3600" dirty="0" err="1"/>
              <a:t>Scherzerianum</a:t>
            </a:r>
            <a:r>
              <a:rPr lang="nl-NL" sz="3600" dirty="0"/>
              <a:t> Groep)</a:t>
            </a:r>
            <a:br>
              <a:rPr lang="nl-NL" sz="3600" dirty="0"/>
            </a:br>
            <a:r>
              <a:rPr lang="nl-NL" sz="2800" dirty="0"/>
              <a:t>-  </a:t>
            </a:r>
            <a:r>
              <a:rPr lang="nl-NL" sz="2400" dirty="0"/>
              <a:t>							2</a:t>
            </a:r>
            <a:endParaRPr lang="nl-NL" sz="3600" dirty="0"/>
          </a:p>
        </p:txBody>
      </p:sp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16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8" name="Tijdelijke aanduiding voor inhoud 11">
            <a:extLst>
              <a:ext uri="{FF2B5EF4-FFF2-40B4-BE49-F238E27FC236}">
                <a16:creationId xmlns:a16="http://schemas.microsoft.com/office/drawing/2014/main" id="{04B67737-A1DE-44A7-8A02-DE0DF077CF00}"/>
              </a:ext>
            </a:extLst>
          </p:cNvPr>
          <p:cNvSpPr txBox="1">
            <a:spLocks/>
          </p:cNvSpPr>
          <p:nvPr/>
        </p:nvSpPr>
        <p:spPr>
          <a:xfrm>
            <a:off x="235150" y="4736630"/>
            <a:ext cx="4861172" cy="20160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Herkomst / klimaat:</a:t>
            </a:r>
          </a:p>
          <a:p>
            <a:r>
              <a:rPr lang="nl-NL" sz="2400" dirty="0"/>
              <a:t>Tropisch klimaat </a:t>
            </a:r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360" y="185800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Arachniodes</a:t>
            </a:r>
            <a:r>
              <a:rPr lang="nl-NL" sz="3600" dirty="0"/>
              <a:t> </a:t>
            </a:r>
            <a:r>
              <a:rPr lang="nl-NL" sz="3600" dirty="0" err="1"/>
              <a:t>adiantiformis</a:t>
            </a:r>
            <a:br>
              <a:rPr lang="nl-NL" sz="3600" dirty="0"/>
            </a:br>
            <a:r>
              <a:rPr lang="nl-NL" sz="2800" dirty="0"/>
              <a:t>Ledervaren			</a:t>
            </a:r>
            <a:endParaRPr lang="nl-NL" sz="2400" dirty="0"/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1417638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C6DF9A4E-4F18-4D2C-A86F-835F7523860E}"/>
              </a:ext>
            </a:extLst>
          </p:cNvPr>
          <p:cNvSpPr txBox="1">
            <a:spLocks/>
          </p:cNvSpPr>
          <p:nvPr/>
        </p:nvSpPr>
        <p:spPr>
          <a:xfrm>
            <a:off x="214884" y="5013176"/>
            <a:ext cx="4861172" cy="17578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Sterk ingesneden blad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Sporen op onderkant blad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Vaak in plastic hoezen aangeleverd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17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62473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Geef bij de volgende planten aan: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Toepassing  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Kenmerken  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Verzorging   of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Klimaat</a:t>
            </a:r>
          </a:p>
          <a:p>
            <a:pPr marL="0" indent="0">
              <a:spcAft>
                <a:spcPts val="0"/>
              </a:spcAft>
              <a:buNone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elk goed antwoord kun je 1 punt krijgen (als je een deel mist 0 punten).</a:t>
            </a:r>
          </a:p>
          <a:p>
            <a:pPr marL="0" indent="0">
              <a:spcAft>
                <a:spcPts val="0"/>
              </a:spcAft>
              <a:buNone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Totaal punten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Cijfer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2,1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5163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55160" cy="1143000"/>
          </a:xfrm>
        </p:spPr>
        <p:txBody>
          <a:bodyPr/>
          <a:lstStyle/>
          <a:p>
            <a:pPr algn="l"/>
            <a:r>
              <a:rPr lang="nl-NL" sz="3600" dirty="0" err="1"/>
              <a:t>Araucaria</a:t>
            </a:r>
            <a:r>
              <a:rPr lang="nl-NL" sz="3600" dirty="0"/>
              <a:t> </a:t>
            </a:r>
            <a:r>
              <a:rPr lang="nl-NL" sz="3600" dirty="0" err="1"/>
              <a:t>heterophylla</a:t>
            </a:r>
            <a:r>
              <a:rPr lang="nl-NL" sz="3600" dirty="0"/>
              <a:t> ‘</a:t>
            </a:r>
            <a:r>
              <a:rPr lang="nl-NL" sz="3600" dirty="0" err="1"/>
              <a:t>Gracilis</a:t>
            </a:r>
            <a:r>
              <a:rPr lang="nl-NL" sz="3600" dirty="0"/>
              <a:t>’</a:t>
            </a:r>
            <a:br>
              <a:rPr lang="nl-NL" sz="3600" dirty="0"/>
            </a:br>
            <a:r>
              <a:rPr lang="nl-NL" sz="2800" dirty="0"/>
              <a:t>Kamerden 				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262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75" y="1622262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22262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60713975-32BF-48C0-B658-E2012E319DE0}"/>
              </a:ext>
            </a:extLst>
          </p:cNvPr>
          <p:cNvSpPr txBox="1">
            <a:spLocks/>
          </p:cNvSpPr>
          <p:nvPr/>
        </p:nvSpPr>
        <p:spPr>
          <a:xfrm>
            <a:off x="214884" y="5118694"/>
            <a:ext cx="5881116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Groene kamerplant (bladkamerplant)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DF3FB99-D163-4870-BE6E-3E785D9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7015"/>
            <a:ext cx="6491064" cy="1143000"/>
          </a:xfrm>
        </p:spPr>
        <p:txBody>
          <a:bodyPr/>
          <a:lstStyle/>
          <a:p>
            <a:pPr algn="l"/>
            <a:r>
              <a:rPr lang="nl-NL" sz="3600" dirty="0" err="1"/>
              <a:t>Ardisia</a:t>
            </a:r>
            <a:r>
              <a:rPr lang="nl-NL" sz="3600" dirty="0"/>
              <a:t> </a:t>
            </a:r>
            <a:r>
              <a:rPr lang="nl-NL" sz="3600" dirty="0" err="1"/>
              <a:t>crenata</a:t>
            </a:r>
            <a:br>
              <a:rPr lang="nl-NL" sz="3600" dirty="0"/>
            </a:br>
            <a:r>
              <a:rPr lang="nl-NL" sz="2800" dirty="0"/>
              <a:t>-</a:t>
            </a:r>
            <a:r>
              <a:rPr lang="nl-NL" sz="2400" dirty="0"/>
              <a:t>		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548420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0CF9A65D-8BE1-44BB-9245-78F821020B6B}"/>
              </a:ext>
            </a:extLst>
          </p:cNvPr>
          <p:cNvSpPr txBox="1">
            <a:spLocks/>
          </p:cNvSpPr>
          <p:nvPr/>
        </p:nvSpPr>
        <p:spPr>
          <a:xfrm>
            <a:off x="1147292" y="519212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Rode besjes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Bladrand gekarteld en verdikt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19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5853"/>
            <a:ext cx="7283152" cy="1143000"/>
          </a:xfrm>
        </p:spPr>
        <p:txBody>
          <a:bodyPr/>
          <a:lstStyle/>
          <a:p>
            <a:pPr algn="l"/>
            <a:r>
              <a:rPr lang="nl-NL" sz="3600" dirty="0" err="1"/>
              <a:t>Argyranthemum</a:t>
            </a:r>
            <a:r>
              <a:rPr lang="nl-NL" sz="3600" dirty="0"/>
              <a:t> </a:t>
            </a:r>
            <a:r>
              <a:rPr lang="nl-NL" sz="3600" dirty="0" err="1"/>
              <a:t>frutescens</a:t>
            </a:r>
            <a:br>
              <a:rPr lang="nl-NL" sz="3600" dirty="0"/>
            </a:br>
            <a:r>
              <a:rPr lang="nl-NL" sz="2800" dirty="0"/>
              <a:t>Struikmargriet				</a:t>
            </a:r>
            <a:endParaRPr lang="nl-NL" sz="3600" dirty="0"/>
          </a:p>
        </p:txBody>
      </p:sp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11">
            <a:extLst>
              <a:ext uri="{FF2B5EF4-FFF2-40B4-BE49-F238E27FC236}">
                <a16:creationId xmlns:a16="http://schemas.microsoft.com/office/drawing/2014/main" id="{74E603DC-7749-4794-9ADF-FB131C7B02AB}"/>
              </a:ext>
            </a:extLst>
          </p:cNvPr>
          <p:cNvSpPr txBox="1">
            <a:spLocks/>
          </p:cNvSpPr>
          <p:nvPr/>
        </p:nvSpPr>
        <p:spPr>
          <a:xfrm>
            <a:off x="323528" y="5118693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Snijbloem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Kuipplant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20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036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26884"/>
            <a:ext cx="3750412" cy="3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51520" y="2132856"/>
            <a:ext cx="4861172" cy="31502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Kenmerken: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Bont blad,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okervormend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Roze bloeiwijze, paarse bloemetjes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Scherpe getande bladrand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Epifyt (groeit op andere bomen in natuur)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3949" y="2172082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4594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186B3F92-45EF-4120-9433-DF0A7ACCD5AE}"/>
              </a:ext>
            </a:extLst>
          </p:cNvPr>
          <p:cNvSpPr txBox="1">
            <a:spLocks/>
          </p:cNvSpPr>
          <p:nvPr/>
        </p:nvSpPr>
        <p:spPr>
          <a:xfrm>
            <a:off x="201802" y="4491298"/>
            <a:ext cx="5581252" cy="19442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Plastic hoes over de bloemtak,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Schuin afsnijden op heet water met speciale mimosa-voeding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Na 8 uur plastic hoes verwijderen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1354162"/>
          </a:xfrm>
        </p:spPr>
        <p:txBody>
          <a:bodyPr/>
          <a:lstStyle/>
          <a:p>
            <a:pPr algn="l"/>
            <a:r>
              <a:rPr lang="nl-NL" sz="3600" dirty="0" err="1"/>
              <a:t>Acalypha</a:t>
            </a:r>
            <a:r>
              <a:rPr lang="nl-NL" sz="3600" dirty="0"/>
              <a:t> </a:t>
            </a:r>
            <a:r>
              <a:rPr lang="nl-NL" sz="3600" dirty="0" err="1"/>
              <a:t>hispida</a:t>
            </a:r>
            <a:br>
              <a:rPr lang="nl-NL" sz="2400" dirty="0"/>
            </a:br>
            <a:r>
              <a:rPr lang="nl-NL" sz="2800" dirty="0"/>
              <a:t>Tropische </a:t>
            </a:r>
            <a:r>
              <a:rPr lang="nl-NL" sz="2800" dirty="0" err="1"/>
              <a:t>kattestaart</a:t>
            </a:r>
            <a:r>
              <a:rPr lang="nl-NL" sz="2400" dirty="0"/>
              <a:t>	</a:t>
            </a:r>
            <a:r>
              <a:rPr lang="nl-NL" sz="2400"/>
              <a:t>	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80" y="1628800"/>
            <a:ext cx="4581128" cy="458112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2050" name="Picture 2" descr="Afbeeldingsresultaat voor acalypha hisp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9" y="1628800"/>
            <a:ext cx="4029010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5CB4F197-39A9-43BE-823A-7713D2FD2519}"/>
              </a:ext>
            </a:extLst>
          </p:cNvPr>
          <p:cNvSpPr txBox="1">
            <a:spLocks/>
          </p:cNvSpPr>
          <p:nvPr/>
        </p:nvSpPr>
        <p:spPr>
          <a:xfrm>
            <a:off x="214884" y="4797152"/>
            <a:ext cx="4861172" cy="1973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r>
              <a:rPr lang="nl-NL" sz="2400" dirty="0"/>
              <a:t> bloeiende kamerplant</a:t>
            </a:r>
          </a:p>
        </p:txBody>
      </p:sp>
    </p:spTree>
    <p:extLst>
      <p:ext uri="{BB962C8B-B14F-4D97-AF65-F5344CB8AC3E}">
        <p14:creationId xmlns:p14="http://schemas.microsoft.com/office/powerpoint/2010/main" val="2040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filipendulina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endParaRPr lang="nl-NL" sz="2400" dirty="0"/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11">
            <a:extLst>
              <a:ext uri="{FF2B5EF4-FFF2-40B4-BE49-F238E27FC236}">
                <a16:creationId xmlns:a16="http://schemas.microsoft.com/office/drawing/2014/main" id="{E63E07DB-F6EC-4106-9702-E2BF6DFAFF8E}"/>
              </a:ext>
            </a:extLst>
          </p:cNvPr>
          <p:cNvSpPr txBox="1">
            <a:spLocks/>
          </p:cNvSpPr>
          <p:nvPr/>
        </p:nvSpPr>
        <p:spPr>
          <a:xfrm>
            <a:off x="307974" y="5396730"/>
            <a:ext cx="5848201" cy="13346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Snijbloem, droogbloem,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Vaste tuinplant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endParaRPr lang="nl-NL" sz="2400" dirty="0"/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16B465C-E371-49CF-9F6B-C49CD4C7666C}"/>
              </a:ext>
            </a:extLst>
          </p:cNvPr>
          <p:cNvSpPr txBox="1">
            <a:spLocks/>
          </p:cNvSpPr>
          <p:nvPr/>
        </p:nvSpPr>
        <p:spPr>
          <a:xfrm>
            <a:off x="251520" y="5316381"/>
            <a:ext cx="7021412" cy="1224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Regelmatig water, potgrond vochtig, sproeien mag</a:t>
            </a:r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2400" dirty="0"/>
            </a:br>
            <a:r>
              <a:rPr lang="nl-NL" sz="2800" dirty="0"/>
              <a:t>Kokerbromelia</a:t>
            </a:r>
            <a:r>
              <a:rPr lang="nl-NL" sz="2400" dirty="0"/>
              <a:t>	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D91E2D4D-7482-42E3-9C5A-F793AC1D3C48}"/>
              </a:ext>
            </a:extLst>
          </p:cNvPr>
          <p:cNvSpPr txBox="1">
            <a:spLocks/>
          </p:cNvSpPr>
          <p:nvPr/>
        </p:nvSpPr>
        <p:spPr>
          <a:xfrm>
            <a:off x="217588" y="5580359"/>
            <a:ext cx="4861172" cy="11906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Verzorging: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Water in de koker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-</a:t>
            </a:r>
            <a:endParaRPr lang="nl-NL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11">
            <a:extLst>
              <a:ext uri="{FF2B5EF4-FFF2-40B4-BE49-F238E27FC236}">
                <a16:creationId xmlns:a16="http://schemas.microsoft.com/office/drawing/2014/main" id="{24EDBD78-1E53-4F93-B29F-45D4BD49A2B6}"/>
              </a:ext>
            </a:extLst>
          </p:cNvPr>
          <p:cNvSpPr txBox="1">
            <a:spLocks/>
          </p:cNvSpPr>
          <p:nvPr/>
        </p:nvSpPr>
        <p:spPr>
          <a:xfrm>
            <a:off x="244601" y="5118694"/>
            <a:ext cx="4861172" cy="16522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Toepassing: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Snijbloem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1 jarige perkplant</a:t>
            </a:r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7731" y="4554537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503886"/>
            <a:ext cx="1982621" cy="28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615" y="1122437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932040" y="-14287"/>
            <a:ext cx="4080768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79172" y="6237312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1143794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429" y="1120626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3322" y="1120626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11">
            <a:extLst>
              <a:ext uri="{FF2B5EF4-FFF2-40B4-BE49-F238E27FC236}">
                <a16:creationId xmlns:a16="http://schemas.microsoft.com/office/drawing/2014/main" id="{48945E11-780B-4392-9A70-421988FCB08F}"/>
              </a:ext>
            </a:extLst>
          </p:cNvPr>
          <p:cNvSpPr txBox="1">
            <a:spLocks/>
          </p:cNvSpPr>
          <p:nvPr/>
        </p:nvSpPr>
        <p:spPr>
          <a:xfrm>
            <a:off x="427077" y="4667176"/>
            <a:ext cx="4861172" cy="2031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/>
              <a:t>Kenmerken: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Bolgewas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Sterke geur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419</Words>
  <Application>Microsoft Office PowerPoint</Application>
  <PresentationFormat>Diavoorstelling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Kantoorthema</vt:lpstr>
      <vt:lpstr>1_Kantoorthema</vt:lpstr>
      <vt:lpstr>PowerPoint-presentatie</vt:lpstr>
      <vt:lpstr>PowerPoint-presentatie</vt:lpstr>
      <vt:lpstr>Acacia dealbata Mimosa </vt:lpstr>
      <vt:lpstr>Acalypha hispida Tropische kattestaart  </vt:lpstr>
      <vt:lpstr>Achillea filipendulina Duizenblad    </vt:lpstr>
      <vt:lpstr>Adiantum raddianum Venushaar    </vt:lpstr>
      <vt:lpstr>Aechmea fasciata Kokerbromelia   </vt:lpstr>
      <vt:lpstr>Ageratum houstonianum -</vt:lpstr>
      <vt:lpstr>Allium giganteum Reuze sierui   </vt:lpstr>
      <vt:lpstr>Allium sphaerocephalon Sierui     </vt:lpstr>
      <vt:lpstr>Alstroemeria  Incalelie     </vt:lpstr>
      <vt:lpstr>Amaranthus caudatus (Hangende) Kattestaart    </vt:lpstr>
      <vt:lpstr>Ammi majus Witte kantbloem  </vt:lpstr>
      <vt:lpstr>Ananas comosus ‘Variegatus’ Bonte ananas </vt:lpstr>
      <vt:lpstr>Anethum graveolens Dille    </vt:lpstr>
      <vt:lpstr>Anigozanthos flavidus Kangoeroepootje  </vt:lpstr>
      <vt:lpstr>Anthurium (Andreanum Groep) Lakanthurium  </vt:lpstr>
      <vt:lpstr>Anthurium (Scherzerianum Groep) -         2</vt:lpstr>
      <vt:lpstr>Arachniodes adiantiformis Ledervaren   </vt:lpstr>
      <vt:lpstr>Araucaria heterophylla ‘Gracilis’ Kamerden     </vt:lpstr>
      <vt:lpstr>Ardisia crenata -  </vt:lpstr>
      <vt:lpstr>Argyranthemum frutescens Struikmargriet    </vt:lpstr>
      <vt:lpstr>Aechmea fasciata Kokerbromelia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156</cp:revision>
  <cp:lastPrinted>2011-11-22T17:53:40Z</cp:lastPrinted>
  <dcterms:created xsi:type="dcterms:W3CDTF">2011-10-14T07:30:03Z</dcterms:created>
  <dcterms:modified xsi:type="dcterms:W3CDTF">2020-10-25T10:05:00Z</dcterms:modified>
</cp:coreProperties>
</file>